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58631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северо-западный, северный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8-10,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26-28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9140" y="228963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города, ночью 08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536824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21834</TotalTime>
  <Words>633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4309</cp:revision>
  <cp:lastPrinted>2021-07-01T03:56:27Z</cp:lastPrinted>
  <dcterms:created xsi:type="dcterms:W3CDTF">2018-03-27T06:03:00Z</dcterms:created>
  <dcterms:modified xsi:type="dcterms:W3CDTF">2026-05-06T08:09:24Z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